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9" r:id="rId2"/>
    <p:sldId id="261" r:id="rId3"/>
    <p:sldId id="276" r:id="rId4"/>
    <p:sldId id="286" r:id="rId5"/>
    <p:sldId id="262" r:id="rId6"/>
    <p:sldId id="266" r:id="rId7"/>
    <p:sldId id="285" r:id="rId8"/>
    <p:sldId id="287" r:id="rId9"/>
    <p:sldId id="288" r:id="rId10"/>
    <p:sldId id="27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5BDAE-F1E6-4304-A108-9C3707D7E2E5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8E391-28A7-4201-B068-200F575564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EF437-1B53-408F-A121-8EC817D2ACBA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96019-2FA8-4A40-9839-195F91AE34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B077C-8042-43B5-8494-2BBE0D35855B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FC8F6-7DA7-458E-92CD-AAD05D5F3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F4CF7-1648-4F99-8A77-FE831CD41CB2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BD482-AB15-4AF3-A2E2-DD319E128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C9ED4-B418-48AE-BF48-9482A0E1CE3C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64317-1080-486A-B55D-20F3252FB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8FD70-6091-464C-B053-9EAEED736C78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78505-30B2-4B87-A8E7-03870C519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ECCDC-879B-424F-81B3-1F835BC7212D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AC595-BA0C-45E4-AC9F-A8206F04B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AA596-C3E2-4366-9900-A48D0B16F853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E5A47-A310-4A6B-BD8B-0E8A5DB90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3510A-A800-4012-8F62-086E7C8F592A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A2A4-41A2-445A-8E3A-759956B0D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8E15D-9BA7-42C8-A878-FDC44F5A73AA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CFC56-610B-4996-ACA6-D23C87164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2208C-D0EA-496C-8A00-E679597C4526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D55B1-9DCC-4310-B6C8-57F5EC378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C6185-1B04-45AF-A2A8-A7630C2CBB8C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56346-A557-4BAC-91CE-6A4351BBB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8D5774-028C-48D3-A23E-6F560A8E01FE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215BDC-1A64-4B38-8355-F100EAB1F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ov4030@yandex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1350481"/>
          </a:xfrm>
        </p:spPr>
        <p:txBody>
          <a:bodyPr/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Религия</a:t>
            </a:r>
            <a:br>
              <a:rPr lang="ru-RU" sz="60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9 класс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3326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Методическая разработка  урока по обществознанию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860032" y="2996952"/>
            <a:ext cx="402558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Учитель:Сарсинбаева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А.Г.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Arial" pitchFamily="34" charset="0"/>
                <a:cs typeface="Times New Roman" pitchFamily="18" charset="0"/>
              </a:rPr>
              <a:t>9 класс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МБОУ «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Нововасильевская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ООШ»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с.Нововасильевка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Тюльганский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район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Оренбургская область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462022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nov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4030@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yandex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ru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т. 8 (35332)26-4-74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Arial Black" pitchFamily="34" charset="0"/>
              </a:rPr>
              <a:t>Эпиграф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8136904" cy="4214842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Я не могу представить себе Вселенную и человеческую жизнь без какого-то осмысляющего начала, без источника духовной теплоты, лежащего вне материи и ее законов. Вероятно, такое чувство можно назвать религиозным </a:t>
            </a:r>
            <a:r>
              <a:rPr lang="ru-RU" sz="2800" dirty="0" smtClean="0">
                <a:solidFill>
                  <a:schemeClr val="tx1"/>
                </a:solidFill>
              </a:rPr>
              <a:t>(Андрей Сахаров).</a:t>
            </a:r>
          </a:p>
          <a:p>
            <a:pPr>
              <a:spcBef>
                <a:spcPts val="0"/>
              </a:spcBef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Arial Black" pitchFamily="34" charset="0"/>
              </a:rPr>
              <a:t>Проблемный вопрос:</a:t>
            </a:r>
            <a:endParaRPr lang="ru-RU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latin typeface="Arial Black" pitchFamily="34" charset="0"/>
              </a:rPr>
              <a:t>Место и роль религии в мире и современной России.</a:t>
            </a:r>
            <a:endParaRPr lang="ru-RU" sz="44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Arial Black" pitchFamily="34" charset="0"/>
              </a:rPr>
              <a:t>Религия</a:t>
            </a:r>
            <a:endParaRPr lang="ru-RU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Религия, одна из форм общественного сознания – совокупность мистических представлений, покоящихся на вере в сверхъестественные силы и существа (богов, духов), которые являются предметом поклонения.</a:t>
            </a:r>
          </a:p>
          <a:p>
            <a:pPr algn="r">
              <a:buNone/>
            </a:pPr>
            <a:r>
              <a:rPr lang="ru-RU" dirty="0" smtClean="0"/>
              <a:t>С.И </a:t>
            </a:r>
            <a:r>
              <a:rPr lang="ru-RU" u="sng" dirty="0" smtClean="0"/>
              <a:t>О</a:t>
            </a:r>
            <a:r>
              <a:rPr lang="ru-RU" dirty="0" smtClean="0"/>
              <a:t>жегов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3" y="692696"/>
          <a:ext cx="8064894" cy="5472608"/>
        </p:xfrm>
        <a:graphic>
          <a:graphicData uri="http://schemas.openxmlformats.org/drawingml/2006/table">
            <a:tbl>
              <a:tblPr/>
              <a:tblGrid>
                <a:gridCol w="1130592"/>
                <a:gridCol w="1029435"/>
                <a:gridCol w="842986"/>
                <a:gridCol w="563313"/>
                <a:gridCol w="842986"/>
                <a:gridCol w="874583"/>
                <a:gridCol w="1668599"/>
                <a:gridCol w="1112400"/>
              </a:tblGrid>
              <a:tr h="1258204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Религия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440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  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Компонент духовной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сферы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2    Один из фундаментальных институтов общества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3    Сфера общественного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сознания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4   Тип мировоззрения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5   совокупность моральных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принципов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6   Совокупность ритуальных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действий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7   Группа, союз, организация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людей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8  Система верований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1873250" cy="14859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563888" y="1556792"/>
            <a:ext cx="2016224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Религия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9552" y="2996952"/>
            <a:ext cx="273630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Архаичные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411760" y="4581128"/>
            <a:ext cx="4248472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Национальные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940152" y="3068960"/>
            <a:ext cx="2880320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Мировые</a:t>
            </a:r>
            <a:endParaRPr lang="ru-RU" sz="2400" b="1" dirty="0"/>
          </a:p>
        </p:txBody>
      </p:sp>
      <p:cxnSp>
        <p:nvCxnSpPr>
          <p:cNvPr id="10" name="Прямая со стрелкой 9"/>
          <p:cNvCxnSpPr>
            <a:stCxn id="5" idx="3"/>
          </p:cNvCxnSpPr>
          <p:nvPr/>
        </p:nvCxnSpPr>
        <p:spPr>
          <a:xfrm flipH="1">
            <a:off x="2987824" y="2847508"/>
            <a:ext cx="871333" cy="653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99992" y="306896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08104" y="2636912"/>
            <a:ext cx="100811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ello_html_m7a1332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04664"/>
            <a:ext cx="7940700" cy="5955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0088896-religii-hristianstvo-refera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458670"/>
            <a:ext cx="7652668" cy="57395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ello_html_m37e0dad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923725" cy="5942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Arial Black" pitchFamily="34" charset="0"/>
              </a:rPr>
              <a:t>Домашнее задание</a:t>
            </a:r>
          </a:p>
        </p:txBody>
      </p:sp>
      <p:pic>
        <p:nvPicPr>
          <p:cNvPr id="15364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1691680" cy="1341875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043608" y="2424659"/>
            <a:ext cx="77048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Параграф: 20(44);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Составить  развернутый план по теме: «Роль религии в жизни общества»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Подготовить сообщения: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Архаичные верования,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Секты в современной России.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189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Религия 9 класс</vt:lpstr>
      <vt:lpstr>Эпиграф урока: </vt:lpstr>
      <vt:lpstr>Проблемный вопрос:</vt:lpstr>
      <vt:lpstr>Религия</vt:lpstr>
      <vt:lpstr>Слайд 5</vt:lpstr>
      <vt:lpstr>Слайд 6</vt:lpstr>
      <vt:lpstr>Слайд 7</vt:lpstr>
      <vt:lpstr>Слайд 8</vt:lpstr>
      <vt:lpstr>Слайд 9</vt:lpstr>
      <vt:lpstr>Домашнее задание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92</cp:revision>
  <dcterms:created xsi:type="dcterms:W3CDTF">2011-11-23T18:39:00Z</dcterms:created>
  <dcterms:modified xsi:type="dcterms:W3CDTF">2016-09-23T16:47:56Z</dcterms:modified>
</cp:coreProperties>
</file>